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82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26293" y="749986"/>
            <a:ext cx="9601200" cy="481013"/>
          </a:xfrm>
        </p:spPr>
        <p:txBody>
          <a:bodyPr>
            <a:normAutofit/>
          </a:bodyPr>
          <a:lstStyle/>
          <a:p>
            <a:r>
              <a:rPr lang="en-US" sz="2400" dirty="0"/>
              <a:t>Educator Effectiveness Funding 2021-26 Allowable Expenses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26293" y="1359800"/>
            <a:ext cx="9601200" cy="4357259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Coaching and mentoring of staff with focus on retaining teachers and offering structured feedback and coaching systems organized around social-emotional 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Programs that lead to effective instruction and improve instruction literacy across all subject areas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Practices and strategies that reengage pupils and lead to accelerated 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Strategies to implement social-emotional learning, trauma-informed practices, suicide prevention, access to mental health services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Practices to create a positive school climate including prevention of discrimination, harassment, bullying, and intimidation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Strategies to improve inclusive practices including universal design for 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Instruction to support implementing effective language acquisition programs for English learners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New professional learning networks for educators not already engaged in an education-related professional learning network, which may include integrated language development within and across content areas, and building and strengthening capacity to increase bilingual and bi-literate proficiency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Instruction, education, and strategies to incorporate ethnic studies curricula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Instruction, education, and strategies for certificated and classified educators in early childhood education, or childhood development</a:t>
            </a:r>
          </a:p>
        </p:txBody>
      </p:sp>
    </p:spTree>
    <p:extLst>
      <p:ext uri="{BB962C8B-B14F-4D97-AF65-F5344CB8AC3E}">
        <p14:creationId xmlns:p14="http://schemas.microsoft.com/office/powerpoint/2010/main" val="71399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518883"/>
            <a:ext cx="9601196" cy="1303867"/>
          </a:xfrm>
        </p:spPr>
        <p:txBody>
          <a:bodyPr/>
          <a:lstStyle/>
          <a:p>
            <a:r>
              <a:rPr lang="en-US" dirty="0"/>
              <a:t>LALA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57" y="2023973"/>
            <a:ext cx="10905483" cy="369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7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59711"/>
            <a:ext cx="9601196" cy="1303867"/>
          </a:xfrm>
        </p:spPr>
        <p:txBody>
          <a:bodyPr/>
          <a:lstStyle/>
          <a:p>
            <a:r>
              <a:rPr lang="en-US" dirty="0"/>
              <a:t>LALA Primary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2285999"/>
            <a:ext cx="102012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39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180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Organic</vt:lpstr>
      <vt:lpstr>Educator Effectiveness Funding 2021-26 Allowable Expenses</vt:lpstr>
      <vt:lpstr>LALA</vt:lpstr>
      <vt:lpstr>LALA Primary</vt:lpstr>
    </vt:vector>
  </TitlesOfParts>
  <Company>GGF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Educator Effectiveness Funding</dc:title>
  <dc:creator>Albert Avakian</dc:creator>
  <cp:lastModifiedBy>Marina Pilyavskaya</cp:lastModifiedBy>
  <cp:revision>3</cp:revision>
  <dcterms:created xsi:type="dcterms:W3CDTF">2021-11-30T22:26:28Z</dcterms:created>
  <dcterms:modified xsi:type="dcterms:W3CDTF">2021-11-30T23:14:16Z</dcterms:modified>
</cp:coreProperties>
</file>